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7d0def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7d0def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7d0def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7d0def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7d0def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7d0def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7d0def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7d0def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7d0def3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7d0def3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d0def3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d0def3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7d0def3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7d0def3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7d0def3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7d0def3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7d0def3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7d0def3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7d0def3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7d0def3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7d0def3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7d0def3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7d0def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7d0def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7d0def3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7d0def3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7d0def3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7d0def3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7d0def3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7d0def3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7d0def3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7d0def3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7d0def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7d0def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cf5234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cf5234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7d0def3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7d0def3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cf5234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cf5234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cf5234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cf5234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7d0def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7d0def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7d0def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7d0def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7d0def3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7d0def3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7e310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7e310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7d0def3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7d0def3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7e3101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7e3101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7e31010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7e3101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7e3101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7e3101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7e3101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7e3101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7e3101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7e3101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7d0def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7d0def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7d0def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7d0def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7d0def3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7d0def3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7d0def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7d0def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7d0def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7d0def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7d0def3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7d0def3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godoc.org/text/template#hdr-Ac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hyperlink" Target="https://godoc.org/text/template#hdr-Action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75" y="1257575"/>
            <a:ext cx="3874723" cy="38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 rot="-1800108">
            <a:off x="-63072" y="781408"/>
            <a:ext cx="3294420" cy="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Go’s templates are similar to other templating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305" y="0"/>
            <a:ext cx="44526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850" y="0"/>
            <a:ext cx="2792724" cy="3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845" y="2506050"/>
            <a:ext cx="2204155" cy="26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148850" cy="3604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 flipH="1" rot="10800000">
            <a:off x="3716850" y="2778100"/>
            <a:ext cx="131400" cy="6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3"/>
          <p:cNvCxnSpPr/>
          <p:nvPr/>
        </p:nvCxnSpPr>
        <p:spPr>
          <a:xfrm flipH="1">
            <a:off x="6879800" y="2027375"/>
            <a:ext cx="1135800" cy="8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3"/>
          <p:cNvCxnSpPr/>
          <p:nvPr/>
        </p:nvCxnSpPr>
        <p:spPr>
          <a:xfrm flipH="1">
            <a:off x="8118775" y="3838850"/>
            <a:ext cx="319200" cy="45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125" y="2270892"/>
            <a:ext cx="3224925" cy="287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125" y="0"/>
            <a:ext cx="3224925" cy="21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567106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 flipH="1">
            <a:off x="2562450" y="1238975"/>
            <a:ext cx="1060500" cy="56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rot="10800000">
            <a:off x="7752900" y="1304650"/>
            <a:ext cx="666300" cy="39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7734100" y="3998300"/>
            <a:ext cx="1088700" cy="3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800" y="2545925"/>
            <a:ext cx="2874174" cy="2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008" y="0"/>
            <a:ext cx="3788591" cy="25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6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7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4618188" y="2291750"/>
            <a:ext cx="4122225" cy="113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8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4618188" y="2291750"/>
            <a:ext cx="4122225" cy="113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3954035" y="2907068"/>
            <a:ext cx="5172826" cy="110121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9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4618188" y="2291750"/>
            <a:ext cx="4122225" cy="113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3954035" y="2907068"/>
            <a:ext cx="5172826" cy="110121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264" y="1777630"/>
            <a:ext cx="4742342" cy="109034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4618188" y="2291750"/>
            <a:ext cx="4122225" cy="113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3954035" y="2907068"/>
            <a:ext cx="5172826" cy="110121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264" y="1777630"/>
            <a:ext cx="4742342" cy="109034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00000">
            <a:off x="3983536" y="3130902"/>
            <a:ext cx="5066452" cy="138047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93690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1468" r="0" t="0"/>
          <a:stretch/>
        </p:blipFill>
        <p:spPr>
          <a:xfrm>
            <a:off x="3936900" y="469300"/>
            <a:ext cx="5207101" cy="4119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1"/>
          <p:cNvCxnSpPr/>
          <p:nvPr/>
        </p:nvCxnSpPr>
        <p:spPr>
          <a:xfrm flipH="1">
            <a:off x="6269675" y="1389125"/>
            <a:ext cx="1623900" cy="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4618188" y="2291750"/>
            <a:ext cx="4122225" cy="113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3954035" y="2907068"/>
            <a:ext cx="5172826" cy="110121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264" y="1777630"/>
            <a:ext cx="4742342" cy="109034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00000">
            <a:off x="3983536" y="3130902"/>
            <a:ext cx="5066452" cy="138047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899999">
            <a:off x="3743228" y="1416650"/>
            <a:ext cx="5444448" cy="117455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text templates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40062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950" y="225275"/>
            <a:ext cx="3418574" cy="2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700" y="2430950"/>
            <a:ext cx="2946800" cy="271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2"/>
          <p:cNvCxnSpPr/>
          <p:nvPr/>
        </p:nvCxnSpPr>
        <p:spPr>
          <a:xfrm flipH="1" rot="10800000">
            <a:off x="347275" y="3012925"/>
            <a:ext cx="619500" cy="3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2"/>
          <p:cNvCxnSpPr/>
          <p:nvPr/>
        </p:nvCxnSpPr>
        <p:spPr>
          <a:xfrm flipH="1">
            <a:off x="5471875" y="1651925"/>
            <a:ext cx="281700" cy="2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2"/>
          <p:cNvCxnSpPr/>
          <p:nvPr/>
        </p:nvCxnSpPr>
        <p:spPr>
          <a:xfrm>
            <a:off x="4908850" y="4298775"/>
            <a:ext cx="985500" cy="17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800" y="2783848"/>
            <a:ext cx="3524675" cy="235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49605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803" y="0"/>
            <a:ext cx="3524675" cy="249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3"/>
          <p:cNvCxnSpPr/>
          <p:nvPr/>
        </p:nvCxnSpPr>
        <p:spPr>
          <a:xfrm flipH="1">
            <a:off x="3050350" y="3769875"/>
            <a:ext cx="741600" cy="50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3"/>
          <p:cNvCxnSpPr/>
          <p:nvPr/>
        </p:nvCxnSpPr>
        <p:spPr>
          <a:xfrm flipH="1">
            <a:off x="6955100" y="1942900"/>
            <a:ext cx="1454700" cy="5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3"/>
          <p:cNvCxnSpPr/>
          <p:nvPr/>
        </p:nvCxnSpPr>
        <p:spPr>
          <a:xfrm flipH="1">
            <a:off x="6926725" y="4082900"/>
            <a:ext cx="938700" cy="48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html templates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491069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688" y="2783848"/>
            <a:ext cx="5062324" cy="23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803" y="0"/>
            <a:ext cx="3524675" cy="249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5"/>
          <p:cNvCxnSpPr/>
          <p:nvPr/>
        </p:nvCxnSpPr>
        <p:spPr>
          <a:xfrm rot="10800000">
            <a:off x="929475" y="1191675"/>
            <a:ext cx="18957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5"/>
          <p:cNvCxnSpPr/>
          <p:nvPr/>
        </p:nvCxnSpPr>
        <p:spPr>
          <a:xfrm flipH="1">
            <a:off x="6898550" y="3904575"/>
            <a:ext cx="938700" cy="48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57034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03" y="0"/>
            <a:ext cx="3524675" cy="249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 rot="10800000">
            <a:off x="2046450" y="1726800"/>
            <a:ext cx="1933200" cy="20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 flipH="1">
            <a:off x="6898550" y="3904575"/>
            <a:ext cx="938700" cy="48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500" y="2778144"/>
            <a:ext cx="3426726" cy="2365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6"/>
          <p:cNvCxnSpPr/>
          <p:nvPr/>
        </p:nvCxnSpPr>
        <p:spPr>
          <a:xfrm flipH="1">
            <a:off x="7433575" y="3810700"/>
            <a:ext cx="1070100" cy="73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676825" y="497475"/>
            <a:ext cx="40671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ParseFiles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ParseGlob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Execute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ExecuteTemplate</a:t>
            </a:r>
            <a:endParaRPr b="1"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75" y="2778925"/>
            <a:ext cx="5807124" cy="184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00" y="743874"/>
            <a:ext cx="6805677" cy="145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725" y="2982027"/>
            <a:ext cx="7124974" cy="150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00" y="972523"/>
            <a:ext cx="7317525" cy="157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6726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292" y="0"/>
            <a:ext cx="2893716" cy="5143501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40"/>
          <p:cNvSpPr/>
          <p:nvPr/>
        </p:nvSpPr>
        <p:spPr>
          <a:xfrm>
            <a:off x="3327625" y="1225050"/>
            <a:ext cx="3049625" cy="573425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p40"/>
          <p:cNvSpPr/>
          <p:nvPr/>
        </p:nvSpPr>
        <p:spPr>
          <a:xfrm>
            <a:off x="3549525" y="2545674"/>
            <a:ext cx="2893789" cy="373644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p40"/>
          <p:cNvSpPr/>
          <p:nvPr/>
        </p:nvSpPr>
        <p:spPr>
          <a:xfrm>
            <a:off x="3549525" y="3714599"/>
            <a:ext cx="2893789" cy="373644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86" name="Google Shape;286;p40"/>
          <p:cNvCxnSpPr/>
          <p:nvPr/>
        </p:nvCxnSpPr>
        <p:spPr>
          <a:xfrm>
            <a:off x="3371075" y="1338000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0"/>
          <p:cNvCxnSpPr/>
          <p:nvPr/>
        </p:nvCxnSpPr>
        <p:spPr>
          <a:xfrm flipH="1">
            <a:off x="4066075" y="955725"/>
            <a:ext cx="495300" cy="13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089" y="0"/>
            <a:ext cx="28719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60224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3206000" y="1346700"/>
            <a:ext cx="3049625" cy="573425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41"/>
          <p:cNvSpPr/>
          <p:nvPr/>
        </p:nvSpPr>
        <p:spPr>
          <a:xfrm>
            <a:off x="3549525" y="2665312"/>
            <a:ext cx="2893789" cy="373644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Google Shape;296;p41"/>
          <p:cNvSpPr/>
          <p:nvPr/>
        </p:nvSpPr>
        <p:spPr>
          <a:xfrm>
            <a:off x="3549525" y="3784124"/>
            <a:ext cx="2893789" cy="373644"/>
          </a:xfrm>
          <a:custGeom>
            <a:rect b="b" l="l" r="r" t="t"/>
            <a:pathLst>
              <a:path extrusionOk="0" h="22937" w="121985">
                <a:moveTo>
                  <a:pt x="0" y="22937"/>
                </a:moveTo>
                <a:cubicBezTo>
                  <a:pt x="5619" y="22010"/>
                  <a:pt x="19173" y="17667"/>
                  <a:pt x="33711" y="17377"/>
                </a:cubicBezTo>
                <a:cubicBezTo>
                  <a:pt x="48250" y="17088"/>
                  <a:pt x="72519" y="24096"/>
                  <a:pt x="87231" y="21200"/>
                </a:cubicBezTo>
                <a:cubicBezTo>
                  <a:pt x="101943" y="18304"/>
                  <a:pt x="116193" y="3533"/>
                  <a:pt x="121985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97" name="Google Shape;297;p41"/>
          <p:cNvCxnSpPr/>
          <p:nvPr/>
        </p:nvCxnSpPr>
        <p:spPr>
          <a:xfrm>
            <a:off x="3206000" y="1468325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0"/>
            <a:ext cx="5333999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5" name="Google Shape;65;p15"/>
          <p:cNvCxnSpPr/>
          <p:nvPr/>
        </p:nvCxnSpPr>
        <p:spPr>
          <a:xfrm>
            <a:off x="3350775" y="3219375"/>
            <a:ext cx="45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5"/>
          <p:cNvSpPr/>
          <p:nvPr/>
        </p:nvSpPr>
        <p:spPr>
          <a:xfrm>
            <a:off x="1999200" y="3810700"/>
            <a:ext cx="84600" cy="1248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3433675" y="1903450"/>
            <a:ext cx="230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5"/>
          <p:cNvSpPr/>
          <p:nvPr/>
        </p:nvSpPr>
        <p:spPr>
          <a:xfrm>
            <a:off x="2083800" y="1947600"/>
            <a:ext cx="84600" cy="328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083800" y="2317200"/>
            <a:ext cx="84600" cy="558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2083800" y="2916600"/>
            <a:ext cx="84600" cy="428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http application that returns Hello &lt;Your Name&gt; using a template.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370" y="2703900"/>
            <a:ext cx="2763255" cy="2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57345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225" y="0"/>
            <a:ext cx="3713774" cy="27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URL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http application that returns the currently selected URL (use a variable in your template)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768234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550" y="0"/>
            <a:ext cx="3583450" cy="29318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525" y="3450750"/>
            <a:ext cx="2523475" cy="1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CSV</a:t>
            </a:r>
            <a:endParaRPr/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a CSV file then, using templates, send the results as HTML to a web browser.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1" cy="155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650" y="1558100"/>
            <a:ext cx="4186239" cy="358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8"/>
          <p:cNvSpPr txBox="1"/>
          <p:nvPr/>
        </p:nvSpPr>
        <p:spPr>
          <a:xfrm>
            <a:off x="721125" y="1911425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this,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make it look like this</a:t>
            </a:r>
            <a:endParaRPr/>
          </a:p>
        </p:txBody>
      </p:sp>
      <p:cxnSp>
        <p:nvCxnSpPr>
          <p:cNvPr id="342" name="Google Shape;342;p48"/>
          <p:cNvCxnSpPr/>
          <p:nvPr/>
        </p:nvCxnSpPr>
        <p:spPr>
          <a:xfrm flipH="1" rot="10800000">
            <a:off x="1494400" y="1555150"/>
            <a:ext cx="4083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48"/>
          <p:cNvCxnSpPr/>
          <p:nvPr/>
        </p:nvCxnSpPr>
        <p:spPr>
          <a:xfrm>
            <a:off x="2771575" y="2345850"/>
            <a:ext cx="1338000" cy="9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10" y="0"/>
            <a:ext cx="75091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11" y="0"/>
            <a:ext cx="37994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588" y="2314625"/>
            <a:ext cx="3609525" cy="28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/>
          <p:nvPr/>
        </p:nvSpPr>
        <p:spPr>
          <a:xfrm>
            <a:off x="1859300" y="-8700"/>
            <a:ext cx="651600" cy="23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7398475" y="2314625"/>
            <a:ext cx="786000" cy="23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700"/>
            <a:ext cx="5575250" cy="3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964" y="0"/>
            <a:ext cx="3187310" cy="2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975" y="2538967"/>
            <a:ext cx="3187300" cy="260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template actions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700"/>
            <a:ext cx="5575250" cy="3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975" y="187700"/>
            <a:ext cx="3187300" cy="216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975" y="2625707"/>
            <a:ext cx="3187299" cy="2245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8"/>
          <p:cNvCxnSpPr/>
          <p:nvPr/>
        </p:nvCxnSpPr>
        <p:spPr>
          <a:xfrm flipH="1">
            <a:off x="6523150" y="4007800"/>
            <a:ext cx="384900" cy="26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8"/>
          <p:cNvCxnSpPr>
            <a:stCxn id="88" idx="2"/>
          </p:cNvCxnSpPr>
          <p:nvPr/>
        </p:nvCxnSpPr>
        <p:spPr>
          <a:xfrm rot="10800000">
            <a:off x="6955025" y="1952326"/>
            <a:ext cx="393600" cy="40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075" y="2444550"/>
            <a:ext cx="2835750" cy="26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625"/>
            <a:ext cx="5727225" cy="38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075" y="161625"/>
            <a:ext cx="2835750" cy="2089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9"/>
          <p:cNvCxnSpPr/>
          <p:nvPr/>
        </p:nvCxnSpPr>
        <p:spPr>
          <a:xfrm flipH="1" rot="10800000">
            <a:off x="3989025" y="3284925"/>
            <a:ext cx="131400" cy="6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9"/>
          <p:cNvCxnSpPr/>
          <p:nvPr/>
        </p:nvCxnSpPr>
        <p:spPr>
          <a:xfrm rot="10800000">
            <a:off x="7274200" y="1933475"/>
            <a:ext cx="534900" cy="29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/>
          <p:nvPr/>
        </p:nvCxnSpPr>
        <p:spPr>
          <a:xfrm flipH="1">
            <a:off x="7020575" y="4195525"/>
            <a:ext cx="413100" cy="29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9"/>
          <p:cNvSpPr txBox="1"/>
          <p:nvPr/>
        </p:nvSpPr>
        <p:spPr>
          <a:xfrm>
            <a:off x="93850" y="4204900"/>
            <a:ext cx="5706600" cy="78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Think of the “.” like the “.” in Unix. Just like in Unix the “.” means the current directory, here the “.” means the current data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the “.” is known as the </a:t>
            </a:r>
            <a:r>
              <a:rPr b="1" lang="en" u="sng">
                <a:solidFill>
                  <a:schemeClr val="hlink"/>
                </a:solidFill>
                <a:hlinkClick r:id="rId6"/>
              </a:rPr>
              <a:t>pipeline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" y="75875"/>
            <a:ext cx="5856824" cy="4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075" y="2522205"/>
            <a:ext cx="2835750" cy="262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075" y="161625"/>
            <a:ext cx="2835750" cy="2089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/>
          <p:nvPr/>
        </p:nvCxnSpPr>
        <p:spPr>
          <a:xfrm flipH="1" rot="10800000">
            <a:off x="4092275" y="3228625"/>
            <a:ext cx="131400" cy="6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 rot="10800000">
            <a:off x="7274200" y="1933475"/>
            <a:ext cx="534900" cy="29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0"/>
          <p:cNvCxnSpPr/>
          <p:nvPr/>
        </p:nvCxnSpPr>
        <p:spPr>
          <a:xfrm flipH="1">
            <a:off x="6983025" y="4157975"/>
            <a:ext cx="413100" cy="29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0"/>
          <p:cNvSpPr txBox="1"/>
          <p:nvPr/>
        </p:nvSpPr>
        <p:spPr>
          <a:xfrm>
            <a:off x="93850" y="4204900"/>
            <a:ext cx="5706600" cy="78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Think of the “.” like the “.” in Unix. Just like in Unix the “.” means the current directory, here the “.” means the current data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319" y="2224475"/>
            <a:ext cx="1613706" cy="29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01" y="0"/>
            <a:ext cx="2394549" cy="22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0" y="0"/>
            <a:ext cx="6750149" cy="432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 rot="10800000">
            <a:off x="4721150" y="3453875"/>
            <a:ext cx="131400" cy="63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1"/>
          <p:cNvCxnSpPr/>
          <p:nvPr/>
        </p:nvCxnSpPr>
        <p:spPr>
          <a:xfrm flipH="1">
            <a:off x="8193900" y="1116925"/>
            <a:ext cx="553800" cy="2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/>
          <p:nvPr/>
        </p:nvCxnSpPr>
        <p:spPr>
          <a:xfrm flipH="1">
            <a:off x="7960825" y="3219375"/>
            <a:ext cx="497400" cy="27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1"/>
          <p:cNvSpPr txBox="1"/>
          <p:nvPr/>
        </p:nvSpPr>
        <p:spPr>
          <a:xfrm>
            <a:off x="159575" y="4355100"/>
            <a:ext cx="5706600" cy="78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Think of the “.” like the “.” in Unix. Just like in Unix the “.” means the current directory, here the “.” means the current data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